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62" autoAdjust="0"/>
    <p:restoredTop sz="94660"/>
  </p:normalViewPr>
  <p:slideViewPr>
    <p:cSldViewPr snapToGrid="0">
      <p:cViewPr>
        <p:scale>
          <a:sx n="90" d="100"/>
          <a:sy n="90" d="100"/>
        </p:scale>
        <p:origin x="-208" y="2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editar el estilo de subtítulo del patrón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6/9/2026</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‹Nº›</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ncho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48A87A34-81AB-432B-8DAE-1953F412C126}" type="datetimeFigureOut">
              <a:rPr lang="en-US" dirty="0"/>
              <a:t>6/9/2026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6/9/2026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Content Placeholder 3"/>
          <p:cNvSpPr>
            <a:spLocks noGrp="1"/>
          </p:cNvSpPr>
          <p:nvPr>
            <p:ph sz="half" idx="2"/>
          </p:nvPr>
        </p:nvSpPr>
        <p:spPr>
          <a:xfrm>
            <a:off x="1447191" y="2824269"/>
            <a:ext cx="4645152" cy="2644457"/>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Content Placeholder 5"/>
          <p:cNvSpPr>
            <a:spLocks noGrp="1"/>
          </p:cNvSpPr>
          <p:nvPr>
            <p:ph sz="quarter" idx="4"/>
          </p:nvPr>
        </p:nvSpPr>
        <p:spPr>
          <a:xfrm>
            <a:off x="6412362" y="2821491"/>
            <a:ext cx="4645152" cy="2637371"/>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6/9/2026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‹Nº›</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6/9/2026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‹Nº›</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6/9/2026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6/9/2026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6/9/2026</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6/9/2026</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‹Nº›</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normAutofit/>
          </a:bodyPr>
          <a:lstStyle/>
          <a:p>
            <a:r>
              <a:rPr lang="es-ES" dirty="0" smtClean="0"/>
              <a:t>Software maquetación</a:t>
            </a:r>
            <a:endParaRPr lang="en-US" dirty="0"/>
          </a:p>
        </p:txBody>
      </p:sp>
      <p:sp>
        <p:nvSpPr>
          <p:cNvPr id="3" name="Subtítulo 2"/>
          <p:cNvSpPr>
            <a:spLocks noGrp="1"/>
          </p:cNvSpPr>
          <p:nvPr>
            <p:ph type="subTitle" idx="1"/>
          </p:nvPr>
        </p:nvSpPr>
        <p:spPr/>
        <p:txBody>
          <a:bodyPr/>
          <a:lstStyle/>
          <a:p>
            <a:r>
              <a:rPr lang="es-ES" dirty="0" smtClean="0"/>
              <a:t>Diseño editorial</a:t>
            </a:r>
            <a:endParaRPr lang="en-US" dirty="0"/>
          </a:p>
        </p:txBody>
      </p:sp>
    </p:spTree>
    <p:extLst>
      <p:ext uri="{BB962C8B-B14F-4D97-AF65-F5344CB8AC3E}">
        <p14:creationId xmlns:p14="http://schemas.microsoft.com/office/powerpoint/2010/main" val="31098522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p:txBody>
          <a:bodyPr/>
          <a:lstStyle/>
          <a:p>
            <a:r>
              <a:rPr lang="es-MX" dirty="0"/>
              <a:t>1.- Microsoft Word</a:t>
            </a:r>
          </a:p>
        </p:txBody>
      </p:sp>
      <p:sp>
        <p:nvSpPr>
          <p:cNvPr id="5" name="4 Marcador de contenido"/>
          <p:cNvSpPr>
            <a:spLocks noGrp="1"/>
          </p:cNvSpPr>
          <p:nvPr>
            <p:ph sz="half" idx="1"/>
          </p:nvPr>
        </p:nvSpPr>
        <p:spPr/>
        <p:txBody>
          <a:bodyPr>
            <a:normAutofit fontScale="85000" lnSpcReduction="10000"/>
          </a:bodyPr>
          <a:lstStyle/>
          <a:p>
            <a:pPr algn="just"/>
            <a:r>
              <a:rPr lang="es-ES" dirty="0" smtClean="0"/>
              <a:t>Publicaciones:  Calendarios,  folletos, pósteres.</a:t>
            </a:r>
          </a:p>
          <a:p>
            <a:pPr algn="just"/>
            <a:r>
              <a:rPr lang="es-ES" dirty="0" smtClean="0"/>
              <a:t>Se </a:t>
            </a:r>
            <a:r>
              <a:rPr lang="es-ES" dirty="0"/>
              <a:t>puede ajustar el formato de página, elegir entre los cientos de fuentes </a:t>
            </a:r>
            <a:r>
              <a:rPr lang="es-ES" dirty="0" smtClean="0"/>
              <a:t>disponibles, </a:t>
            </a:r>
            <a:r>
              <a:rPr lang="es-ES" dirty="0"/>
              <a:t>seleccionar colores, importar y modificar imágenes, numerar páginas, justificar texto, colocarlo alrededor de las fotos, usar columnas e insertar gráficos y tablas. </a:t>
            </a:r>
            <a:endParaRPr lang="es-ES" dirty="0" smtClean="0"/>
          </a:p>
          <a:p>
            <a:pPr algn="just"/>
            <a:r>
              <a:rPr lang="es-ES" dirty="0" smtClean="0"/>
              <a:t>Corrector </a:t>
            </a:r>
            <a:r>
              <a:rPr lang="es-ES" dirty="0"/>
              <a:t>ortográfico y se puede guardar el trabajo en PDF </a:t>
            </a:r>
            <a:endParaRPr lang="es-MX" dirty="0"/>
          </a:p>
        </p:txBody>
      </p:sp>
      <p:pic>
        <p:nvPicPr>
          <p:cNvPr id="7170"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063932" y="2017713"/>
            <a:ext cx="3344161" cy="3441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122656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a:t>2.- Adobe </a:t>
            </a:r>
            <a:r>
              <a:rPr lang="es-MX" dirty="0" err="1"/>
              <a:t>InDesign</a:t>
            </a:r>
            <a:endParaRPr lang="es-MX" dirty="0"/>
          </a:p>
        </p:txBody>
      </p:sp>
      <p:sp>
        <p:nvSpPr>
          <p:cNvPr id="3" name="2 Marcador de contenido"/>
          <p:cNvSpPr>
            <a:spLocks noGrp="1"/>
          </p:cNvSpPr>
          <p:nvPr>
            <p:ph sz="half" idx="1"/>
          </p:nvPr>
        </p:nvSpPr>
        <p:spPr/>
        <p:txBody>
          <a:bodyPr>
            <a:normAutofit/>
          </a:bodyPr>
          <a:lstStyle/>
          <a:p>
            <a:pPr algn="just"/>
            <a:r>
              <a:rPr lang="es-ES" dirty="0" smtClean="0"/>
              <a:t>Publicaciones: </a:t>
            </a:r>
            <a:r>
              <a:rPr lang="es-ES" dirty="0" err="1" smtClean="0"/>
              <a:t>flyers</a:t>
            </a:r>
            <a:r>
              <a:rPr lang="es-ES" dirty="0" smtClean="0"/>
              <a:t> (</a:t>
            </a:r>
            <a:r>
              <a:rPr lang="es-MX"/>
              <a:t>volante </a:t>
            </a:r>
            <a:r>
              <a:rPr lang="es-MX"/>
              <a:t>o </a:t>
            </a:r>
            <a:r>
              <a:rPr lang="es-MX" smtClean="0"/>
              <a:t>folleto)</a:t>
            </a:r>
            <a:r>
              <a:rPr lang="es-ES" smtClean="0"/>
              <a:t>, </a:t>
            </a:r>
            <a:r>
              <a:rPr lang="es-ES" dirty="0"/>
              <a:t>periódicos, </a:t>
            </a:r>
            <a:r>
              <a:rPr lang="es-ES" dirty="0" smtClean="0"/>
              <a:t>revistas e </a:t>
            </a:r>
            <a:r>
              <a:rPr lang="es-ES" dirty="0"/>
              <a:t>incluso libros. </a:t>
            </a:r>
            <a:endParaRPr lang="es-ES" dirty="0" smtClean="0"/>
          </a:p>
          <a:p>
            <a:pPr algn="just"/>
            <a:r>
              <a:rPr lang="es-ES" dirty="0" smtClean="0"/>
              <a:t>Ofrece usar </a:t>
            </a:r>
            <a:r>
              <a:rPr lang="es-ES" dirty="0"/>
              <a:t>plantillas gratis que </a:t>
            </a:r>
            <a:r>
              <a:rPr lang="es-ES" dirty="0" smtClean="0"/>
              <a:t>se pueden personalizar.</a:t>
            </a:r>
            <a:endParaRPr lang="es-ES" dirty="0"/>
          </a:p>
          <a:p>
            <a:pPr algn="just"/>
            <a:r>
              <a:rPr lang="es-ES" dirty="0" smtClean="0"/>
              <a:t>Es </a:t>
            </a:r>
            <a:r>
              <a:rPr lang="es-ES" dirty="0"/>
              <a:t>bastante complejo. </a:t>
            </a:r>
          </a:p>
          <a:p>
            <a:endParaRPr lang="es-MX" dirty="0"/>
          </a:p>
        </p:txBody>
      </p:sp>
      <p:pic>
        <p:nvPicPr>
          <p:cNvPr id="6146"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971038" y="2017713"/>
            <a:ext cx="3529948" cy="3441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387518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a:t>3.- </a:t>
            </a:r>
            <a:r>
              <a:rPr lang="es-MX" dirty="0" err="1"/>
              <a:t>Affinity</a:t>
            </a:r>
            <a:r>
              <a:rPr lang="es-MX" dirty="0"/>
              <a:t> Publisher</a:t>
            </a:r>
          </a:p>
        </p:txBody>
      </p:sp>
      <p:sp>
        <p:nvSpPr>
          <p:cNvPr id="3" name="2 Marcador de contenido"/>
          <p:cNvSpPr>
            <a:spLocks noGrp="1"/>
          </p:cNvSpPr>
          <p:nvPr>
            <p:ph sz="half" idx="1"/>
          </p:nvPr>
        </p:nvSpPr>
        <p:spPr/>
        <p:txBody>
          <a:bodyPr>
            <a:normAutofit fontScale="85000" lnSpcReduction="20000"/>
          </a:bodyPr>
          <a:lstStyle/>
          <a:p>
            <a:pPr algn="just"/>
            <a:r>
              <a:rPr lang="es-ES" dirty="0"/>
              <a:t>Se </a:t>
            </a:r>
            <a:r>
              <a:rPr lang="es-ES" dirty="0" smtClean="0"/>
              <a:t>tendrá </a:t>
            </a:r>
            <a:r>
              <a:rPr lang="es-ES" dirty="0"/>
              <a:t>que pagar 54 euros una vez para conseguirla licencia.</a:t>
            </a:r>
          </a:p>
          <a:p>
            <a:pPr algn="just"/>
            <a:r>
              <a:rPr lang="es-ES" dirty="0" smtClean="0"/>
              <a:t>Es muy </a:t>
            </a:r>
            <a:r>
              <a:rPr lang="es-ES" dirty="0"/>
              <a:t>intuitivo que permite unir textos, gráficos e imágenes a la hora de crear </a:t>
            </a:r>
            <a:r>
              <a:rPr lang="es-ES" dirty="0" smtClean="0"/>
              <a:t>publicaciones. Ofrece:</a:t>
            </a:r>
          </a:p>
          <a:p>
            <a:pPr algn="just"/>
            <a:r>
              <a:rPr lang="es-ES" dirty="0" smtClean="0"/>
              <a:t>Propagación </a:t>
            </a:r>
            <a:r>
              <a:rPr lang="es-ES" dirty="0"/>
              <a:t>en doble página.</a:t>
            </a:r>
          </a:p>
          <a:p>
            <a:pPr algn="just"/>
            <a:r>
              <a:rPr lang="es-ES" dirty="0" smtClean="0"/>
              <a:t>Marcos </a:t>
            </a:r>
            <a:r>
              <a:rPr lang="es-ES" dirty="0"/>
              <a:t>de imagen escaladas.</a:t>
            </a:r>
          </a:p>
          <a:p>
            <a:pPr algn="just"/>
            <a:r>
              <a:rPr lang="es-ES" dirty="0" smtClean="0"/>
              <a:t>Ajuste </a:t>
            </a:r>
            <a:r>
              <a:rPr lang="es-ES" dirty="0"/>
              <a:t>de texto que permite controlar al milímetro el espacio entre las líneas.</a:t>
            </a:r>
          </a:p>
          <a:p>
            <a:pPr algn="just"/>
            <a:r>
              <a:rPr lang="es-ES" dirty="0" smtClean="0"/>
              <a:t> </a:t>
            </a:r>
            <a:r>
              <a:rPr lang="es-ES" dirty="0"/>
              <a:t>Marcos de texto personalizados.</a:t>
            </a:r>
          </a:p>
          <a:p>
            <a:endParaRPr lang="es-ES" dirty="0"/>
          </a:p>
          <a:p>
            <a:endParaRPr lang="es-MX" dirty="0"/>
          </a:p>
        </p:txBody>
      </p:sp>
      <p:pic>
        <p:nvPicPr>
          <p:cNvPr id="5122"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120211" y="2102802"/>
            <a:ext cx="2708978" cy="36119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262900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a:t>4.- </a:t>
            </a:r>
            <a:r>
              <a:rPr lang="es-MX" dirty="0" err="1"/>
              <a:t>QuarXpress</a:t>
            </a:r>
            <a:endParaRPr lang="es-MX" dirty="0"/>
          </a:p>
        </p:txBody>
      </p:sp>
      <p:sp>
        <p:nvSpPr>
          <p:cNvPr id="3" name="2 Marcador de contenido"/>
          <p:cNvSpPr>
            <a:spLocks noGrp="1"/>
          </p:cNvSpPr>
          <p:nvPr>
            <p:ph sz="half" idx="1"/>
          </p:nvPr>
        </p:nvSpPr>
        <p:spPr/>
        <p:txBody>
          <a:bodyPr>
            <a:normAutofit fontScale="85000" lnSpcReduction="10000"/>
          </a:bodyPr>
          <a:lstStyle/>
          <a:p>
            <a:pPr algn="just"/>
            <a:r>
              <a:rPr lang="es-ES" dirty="0"/>
              <a:t>Cuenta con una interfaz muy parecida a la de </a:t>
            </a:r>
            <a:r>
              <a:rPr lang="es-ES" dirty="0" err="1" smtClean="0"/>
              <a:t>InDesign</a:t>
            </a:r>
            <a:r>
              <a:rPr lang="es-ES" dirty="0" smtClean="0"/>
              <a:t>.</a:t>
            </a:r>
          </a:p>
          <a:p>
            <a:pPr algn="just"/>
            <a:r>
              <a:rPr lang="es-ES" dirty="0" smtClean="0"/>
              <a:t>Se puede </a:t>
            </a:r>
            <a:r>
              <a:rPr lang="es-ES" dirty="0"/>
              <a:t>exportar los archivos a todos los formatos.</a:t>
            </a:r>
          </a:p>
          <a:p>
            <a:pPr algn="just"/>
            <a:r>
              <a:rPr lang="es-ES" dirty="0" smtClean="0"/>
              <a:t>Permite </a:t>
            </a:r>
            <a:r>
              <a:rPr lang="es-ES" dirty="0"/>
              <a:t>controlar en todo momento la tipografía que usas, desde la fuente hasta el tamaño de los signos de puntuación, pasando por el espaciado. Igualmente, puedes trabajar las imágenes creando curvas con herramientas intuitivas, o añadiendo </a:t>
            </a:r>
            <a:r>
              <a:rPr lang="es-ES" dirty="0" smtClean="0"/>
              <a:t>rellenos.</a:t>
            </a:r>
            <a:endParaRPr lang="es-ES" dirty="0"/>
          </a:p>
          <a:p>
            <a:endParaRPr lang="es-MX" dirty="0"/>
          </a:p>
        </p:txBody>
      </p:sp>
      <p:pic>
        <p:nvPicPr>
          <p:cNvPr id="4098" name="Picture 2" descr="D:\Ciencia\Computación\PC Software\Diseño digital\Diseño editorial\Maquetación\Software maquetación\QuarkXPress_2019.svg.png"/>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015162" y="2017713"/>
            <a:ext cx="3441700" cy="3441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91857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a:t>5.- </a:t>
            </a:r>
            <a:r>
              <a:rPr lang="es-MX" dirty="0" err="1"/>
              <a:t>Scribus</a:t>
            </a:r>
            <a:endParaRPr lang="es-MX" dirty="0"/>
          </a:p>
        </p:txBody>
      </p:sp>
      <p:sp>
        <p:nvSpPr>
          <p:cNvPr id="3" name="2 Marcador de contenido"/>
          <p:cNvSpPr>
            <a:spLocks noGrp="1"/>
          </p:cNvSpPr>
          <p:nvPr>
            <p:ph sz="half" idx="1"/>
          </p:nvPr>
        </p:nvSpPr>
        <p:spPr/>
        <p:txBody>
          <a:bodyPr>
            <a:normAutofit fontScale="77500" lnSpcReduction="20000"/>
          </a:bodyPr>
          <a:lstStyle/>
          <a:p>
            <a:pPr algn="just"/>
            <a:r>
              <a:rPr lang="es-ES" dirty="0" smtClean="0"/>
              <a:t>Es </a:t>
            </a:r>
            <a:r>
              <a:rPr lang="es-ES" dirty="0"/>
              <a:t>un software </a:t>
            </a:r>
            <a:r>
              <a:rPr lang="es-ES" dirty="0" smtClean="0"/>
              <a:t>libre.</a:t>
            </a:r>
            <a:endParaRPr lang="es-ES" dirty="0"/>
          </a:p>
          <a:p>
            <a:pPr algn="just"/>
            <a:r>
              <a:rPr lang="es-ES" dirty="0" smtClean="0"/>
              <a:t>Es </a:t>
            </a:r>
            <a:r>
              <a:rPr lang="es-ES" dirty="0"/>
              <a:t>adecuado para crear revistas y libros, y lo puedes conseguir en 24 idiomas.</a:t>
            </a:r>
          </a:p>
          <a:p>
            <a:pPr algn="just"/>
            <a:r>
              <a:rPr lang="es-ES" dirty="0" smtClean="0"/>
              <a:t>Válido </a:t>
            </a:r>
            <a:r>
              <a:rPr lang="es-ES" dirty="0"/>
              <a:t>para casi todos los sistemas operativos, ofrece prácticamente las mismas funcionalidades de creación de diagramas y diseño de publicaciones que los demás programas mencionados.</a:t>
            </a:r>
          </a:p>
          <a:p>
            <a:pPr algn="just"/>
            <a:r>
              <a:rPr lang="es-ES" dirty="0" smtClean="0"/>
              <a:t>Puede </a:t>
            </a:r>
            <a:r>
              <a:rPr lang="es-ES" dirty="0"/>
              <a:t>trabajar con los formatos gráficos más comunes. También con archivos SVG, y tiene distintas tipografías que se pueden editar, así como el color CMYK, o administrar perfiles </a:t>
            </a:r>
            <a:r>
              <a:rPr lang="es-ES" dirty="0" smtClean="0"/>
              <a:t>ICC </a:t>
            </a:r>
            <a:r>
              <a:rPr lang="es-MX" dirty="0" smtClean="0"/>
              <a:t>(</a:t>
            </a:r>
            <a:r>
              <a:rPr lang="es-MX" dirty="0"/>
              <a:t>International Color </a:t>
            </a:r>
            <a:r>
              <a:rPr lang="es-MX" dirty="0" err="1"/>
              <a:t>Consortium</a:t>
            </a:r>
            <a:r>
              <a:rPr lang="es-MX" dirty="0"/>
              <a:t>)</a:t>
            </a:r>
            <a:r>
              <a:rPr lang="es-ES" dirty="0" smtClean="0"/>
              <a:t>.</a:t>
            </a:r>
            <a:endParaRPr lang="es-ES" dirty="0"/>
          </a:p>
          <a:p>
            <a:endParaRPr lang="es-MX" dirty="0"/>
          </a:p>
        </p:txBody>
      </p:sp>
      <p:pic>
        <p:nvPicPr>
          <p:cNvPr id="3074" name="Picture 2" descr="D:\Ciencia\Computación\PC Software\Diseño digital\Diseño editorial\Maquetación\Software maquetación\Scribus_logo.svg.png"/>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015162" y="2017713"/>
            <a:ext cx="3441700" cy="3441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97431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a:t>6.- </a:t>
            </a:r>
            <a:r>
              <a:rPr lang="es-MX" dirty="0" err="1"/>
              <a:t>Lucidpress</a:t>
            </a:r>
            <a:endParaRPr lang="es-MX" dirty="0"/>
          </a:p>
        </p:txBody>
      </p:sp>
      <p:sp>
        <p:nvSpPr>
          <p:cNvPr id="3" name="2 Marcador de contenido"/>
          <p:cNvSpPr>
            <a:spLocks noGrp="1"/>
          </p:cNvSpPr>
          <p:nvPr>
            <p:ph sz="half" idx="1"/>
          </p:nvPr>
        </p:nvSpPr>
        <p:spPr/>
        <p:txBody>
          <a:bodyPr>
            <a:normAutofit fontScale="92500" lnSpcReduction="10000"/>
          </a:bodyPr>
          <a:lstStyle/>
          <a:p>
            <a:pPr algn="just"/>
            <a:r>
              <a:rPr lang="es-ES" dirty="0" smtClean="0"/>
              <a:t>Es </a:t>
            </a:r>
            <a:r>
              <a:rPr lang="es-ES" dirty="0"/>
              <a:t>un software </a:t>
            </a:r>
            <a:r>
              <a:rPr lang="es-ES" dirty="0" smtClean="0"/>
              <a:t>online, </a:t>
            </a:r>
            <a:r>
              <a:rPr lang="es-ES" dirty="0"/>
              <a:t>no hay que instalar nada en el ordenador, solo hay que registrarse y tener acceso </a:t>
            </a:r>
            <a:r>
              <a:rPr lang="es-ES" dirty="0" smtClean="0"/>
              <a:t>por </a:t>
            </a:r>
            <a:r>
              <a:rPr lang="es-ES" dirty="0"/>
              <a:t>6 euros al mes</a:t>
            </a:r>
            <a:r>
              <a:rPr lang="es-ES" dirty="0" smtClean="0"/>
              <a:t>.</a:t>
            </a:r>
            <a:endParaRPr lang="es-ES" dirty="0"/>
          </a:p>
          <a:p>
            <a:pPr algn="just"/>
            <a:r>
              <a:rPr lang="es-ES" dirty="0" smtClean="0"/>
              <a:t>Es </a:t>
            </a:r>
            <a:r>
              <a:rPr lang="es-ES" dirty="0"/>
              <a:t>una herramienta sencilla de usar, muy intuitiva, y bastante completa. </a:t>
            </a:r>
            <a:r>
              <a:rPr lang="es-ES" dirty="0" smtClean="0"/>
              <a:t>El </a:t>
            </a:r>
            <a:r>
              <a:rPr lang="es-ES" dirty="0"/>
              <a:t>usuario solo tiene que arrastrar lo que quiere y colocarlo donde lo necesita. También te permitirá usar vídeo y audio, incrustándolos en el documento. </a:t>
            </a:r>
            <a:endParaRPr lang="es-MX" dirty="0"/>
          </a:p>
        </p:txBody>
      </p:sp>
      <p:pic>
        <p:nvPicPr>
          <p:cNvPr id="2050" name="Picture 2" descr="D:\Ciencia\Computación\PC Software\Diseño digital\Diseño editorial\Maquetación\Software maquetación\lucidpress.jpg"/>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436165" y="2372810"/>
            <a:ext cx="4717709" cy="11979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19519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a:t>7.- </a:t>
            </a:r>
            <a:r>
              <a:rPr lang="es-MX" dirty="0" err="1"/>
              <a:t>Joomag</a:t>
            </a:r>
            <a:endParaRPr lang="es-MX" dirty="0"/>
          </a:p>
        </p:txBody>
      </p:sp>
      <p:sp>
        <p:nvSpPr>
          <p:cNvPr id="3" name="2 Marcador de contenido"/>
          <p:cNvSpPr>
            <a:spLocks noGrp="1"/>
          </p:cNvSpPr>
          <p:nvPr>
            <p:ph sz="half" idx="1"/>
          </p:nvPr>
        </p:nvSpPr>
        <p:spPr/>
        <p:txBody>
          <a:bodyPr>
            <a:normAutofit fontScale="85000" lnSpcReduction="20000"/>
          </a:bodyPr>
          <a:lstStyle/>
          <a:p>
            <a:pPr algn="just"/>
            <a:r>
              <a:rPr lang="es-ES" dirty="0" smtClean="0"/>
              <a:t>Se define </a:t>
            </a:r>
            <a:r>
              <a:rPr lang="es-ES" dirty="0"/>
              <a:t>en su web como una plataforma integral para publicar libros. Este programa cuenta con un editor profesional de texto al que se accede online, Editor </a:t>
            </a:r>
            <a:r>
              <a:rPr lang="es-ES" dirty="0" err="1"/>
              <a:t>Crater</a:t>
            </a:r>
            <a:r>
              <a:rPr lang="es-ES" dirty="0"/>
              <a:t>.</a:t>
            </a:r>
          </a:p>
          <a:p>
            <a:pPr algn="just"/>
            <a:r>
              <a:rPr lang="es-ES" dirty="0" smtClean="0"/>
              <a:t>Se </a:t>
            </a:r>
            <a:r>
              <a:rPr lang="es-ES" dirty="0"/>
              <a:t>trata de una herramienta muy versátil que permite editar desde cero, con una plantilla, o a partir de un documento PDF. </a:t>
            </a:r>
            <a:r>
              <a:rPr lang="es-ES" dirty="0" smtClean="0"/>
              <a:t> Podemos </a:t>
            </a:r>
            <a:r>
              <a:rPr lang="es-ES" dirty="0"/>
              <a:t>crear contenido a una única página o a doble, así como elegir la altura </a:t>
            </a:r>
            <a:r>
              <a:rPr lang="es-ES" dirty="0" smtClean="0"/>
              <a:t>que </a:t>
            </a:r>
            <a:r>
              <a:rPr lang="es-ES" dirty="0"/>
              <a:t>tenga la </a:t>
            </a:r>
            <a:r>
              <a:rPr lang="es-ES" dirty="0" smtClean="0"/>
              <a:t>página.</a:t>
            </a:r>
            <a:endParaRPr lang="es-ES" dirty="0"/>
          </a:p>
          <a:p>
            <a:pPr algn="just"/>
            <a:r>
              <a:rPr lang="es-ES" dirty="0" smtClean="0"/>
              <a:t>Además</a:t>
            </a:r>
            <a:r>
              <a:rPr lang="es-ES" dirty="0"/>
              <a:t>, permite organizar la legibilidad del contenido. </a:t>
            </a:r>
            <a:endParaRPr lang="es-MX" dirty="0"/>
          </a:p>
        </p:txBody>
      </p:sp>
      <p:pic>
        <p:nvPicPr>
          <p:cNvPr id="1026"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015162" y="2017713"/>
            <a:ext cx="3441700" cy="3441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65568832"/>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TM10001114[[fn=Galería]]</Template>
  <TotalTime>33</TotalTime>
  <Words>487</Words>
  <Application>Microsoft Office PowerPoint</Application>
  <PresentationFormat>Personalizado</PresentationFormat>
  <Paragraphs>33</Paragraphs>
  <Slides>8</Slides>
  <Notes>0</Notes>
  <HiddenSlides>0</HiddenSlides>
  <MMClips>0</MMClips>
  <ScaleCrop>false</ScaleCrop>
  <HeadingPairs>
    <vt:vector size="4" baseType="variant">
      <vt:variant>
        <vt:lpstr>Tema</vt:lpstr>
      </vt:variant>
      <vt:variant>
        <vt:i4>1</vt:i4>
      </vt:variant>
      <vt:variant>
        <vt:lpstr>Títulos de diapositiva</vt:lpstr>
      </vt:variant>
      <vt:variant>
        <vt:i4>8</vt:i4>
      </vt:variant>
    </vt:vector>
  </HeadingPairs>
  <TitlesOfParts>
    <vt:vector size="9" baseType="lpstr">
      <vt:lpstr>Gallery</vt:lpstr>
      <vt:lpstr>Software maquetación</vt:lpstr>
      <vt:lpstr>1.- Microsoft Word</vt:lpstr>
      <vt:lpstr>2.- Adobe InDesign</vt:lpstr>
      <vt:lpstr>3.- Affinity Publisher</vt:lpstr>
      <vt:lpstr>4.- QuarXpress</vt:lpstr>
      <vt:lpstr>5.- Scribus</vt:lpstr>
      <vt:lpstr>6.- Lucidpress</vt:lpstr>
      <vt:lpstr>7.- Joomag</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Ash</dc:title>
  <dc:creator>Usuario</dc:creator>
  <cp:lastModifiedBy>Luffi</cp:lastModifiedBy>
  <cp:revision>20</cp:revision>
  <dcterms:created xsi:type="dcterms:W3CDTF">2023-02-22T00:21:14Z</dcterms:created>
  <dcterms:modified xsi:type="dcterms:W3CDTF">2026-06-09T19:45:51Z</dcterms:modified>
</cp:coreProperties>
</file>